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A9B0"/>
    <a:srgbClr val="DDA96F"/>
    <a:srgbClr val="A68D85"/>
    <a:srgbClr val="513C58"/>
    <a:srgbClr val="D5DBE2"/>
    <a:srgbClr val="CBCED3"/>
    <a:srgbClr val="434F60"/>
    <a:srgbClr val="CAE8F0"/>
    <a:srgbClr val="ACD2FE"/>
    <a:srgbClr val="E2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1" d="100"/>
          <a:sy n="91" d="100"/>
        </p:scale>
        <p:origin x="2076" y="-59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907894"/>
            <a:ext cx="5759450" cy="846209"/>
          </a:xfrm>
          <a:prstGeom prst="rect">
            <a:avLst/>
          </a:prstGeom>
          <a:solidFill>
            <a:srgbClr val="513C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41205" y="9128055"/>
            <a:ext cx="2701410" cy="1800219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32818" y="7024978"/>
            <a:ext cx="2708605" cy="180501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8" y="4928057"/>
            <a:ext cx="2716440" cy="1810235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US" sz="1200" spc="-5" noProof="0" dirty="0">
                <a:solidFill>
                  <a:srgbClr val="65656A"/>
                </a:solidFill>
                <a:cs typeface="OpenSans-Light"/>
              </a:rPr>
              <a:t>Sem zadajte svoje kontaktné údaje!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US" sz="900" noProof="0" dirty="0">
                <a:solidFill>
                  <a:schemeClr val="bg1"/>
                </a:solidFill>
              </a:rPr>
              <a:t>Sem zadajte svoje propagačné podmienky!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900" noProof="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900" noProof="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900" noProof="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US" sz="1000" b="1" noProof="0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US" sz="1000" b="1" noProof="0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88187" y="5605183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Biropi </a:t>
            </a:r>
            <a:r>
              <a:rPr lang="en-US" sz="1200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AP808261</a:t>
            </a:r>
            <a:endParaRPr lang="en-US" sz="1050" noProof="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noProof="0" dirty="0">
                <a:solidFill>
                  <a:prstClr val="black"/>
                </a:solidFill>
                <a:latin typeface="Calibri" panose="020F0502020204030204"/>
              </a:rPr>
              <a:t>Prívesok na kľúče s otváračom na fľaše z recyklovaného hliníka so žetónom do nákupného vozíka.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en-US" sz="1000" noProof="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8187" y="9878530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Rechannel Shine </a:t>
            </a:r>
            <a:r>
              <a:rPr lang="en-US" sz="1200" noProof="0" dirty="0">
                <a:ea typeface="Open Sans" panose="020B0606030504020204" pitchFamily="34" charset="0"/>
                <a:cs typeface="Open Sans" panose="020B0606030504020204" pitchFamily="34" charset="0"/>
              </a:rPr>
              <a:t>AP808169 </a:t>
            </a:r>
            <a:endParaRPr lang="en-US" sz="8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noProof="0" dirty="0"/>
              <a:t>Guľôčkové pero z recyklovaného hliníka s metalickým povrchom a modrou náplňou.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88187" y="7710125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200" b="1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RondoShine </a:t>
            </a:r>
            <a:r>
              <a:rPr lang="en-US" sz="1200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AP808270</a:t>
            </a:r>
            <a:endParaRPr lang="en-US" sz="800" noProof="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noProof="0" dirty="0">
                <a:solidFill>
                  <a:prstClr val="black"/>
                </a:solidFill>
                <a:latin typeface="Calibri" panose="020F0502020204030204"/>
              </a:rPr>
              <a:t>Okrúhly prívesok na kľúče z recyklovanej nerezovej ocele s pogumovaným povrchom. So špeciálnou vrstvou na zrkadlové laserové gravírovanie.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200" b="1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1" b="854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513C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1600" b="1" cap="all" spc="15" noProof="0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Vreckový rozmer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305109" y="4024214"/>
            <a:ext cx="5138077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noProof="0" dirty="0" err="1">
                <a:solidFill>
                  <a:schemeClr val="bg1"/>
                </a:solidFill>
              </a:rPr>
              <a:t>Naše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najnovšie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novinky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sú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malé</a:t>
            </a:r>
            <a:r>
              <a:rPr lang="en-US" sz="1200" noProof="0" dirty="0">
                <a:solidFill>
                  <a:schemeClr val="bg1"/>
                </a:solidFill>
              </a:rPr>
              <a:t>, ale </a:t>
            </a:r>
            <a:r>
              <a:rPr lang="en-US" sz="1200" noProof="0" dirty="0" err="1">
                <a:solidFill>
                  <a:schemeClr val="bg1"/>
                </a:solidFill>
              </a:rPr>
              <a:t>mocné</a:t>
            </a:r>
            <a:r>
              <a:rPr lang="en-US" sz="1200" noProof="0" dirty="0">
                <a:solidFill>
                  <a:schemeClr val="bg1"/>
                </a:solidFill>
              </a:rPr>
              <a:t> a </a:t>
            </a:r>
            <a:r>
              <a:rPr lang="en-US" sz="1200" noProof="0" dirty="0" err="1">
                <a:solidFill>
                  <a:schemeClr val="bg1"/>
                </a:solidFill>
              </a:rPr>
              <a:t>sú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ideálne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na</a:t>
            </a:r>
            <a:r>
              <a:rPr lang="en-US" sz="1200" noProof="0" dirty="0">
                <a:solidFill>
                  <a:schemeClr val="bg1"/>
                </a:solidFill>
              </a:rPr>
              <a:t> to, aby </a:t>
            </a:r>
            <a:r>
              <a:rPr lang="en-US" sz="1200" noProof="0" dirty="0" err="1">
                <a:solidFill>
                  <a:schemeClr val="bg1"/>
                </a:solidFill>
              </a:rPr>
              <a:t>vaša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značka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zostala</a:t>
            </a:r>
            <a:r>
              <a:rPr lang="en-US" sz="1200" noProof="0" dirty="0">
                <a:solidFill>
                  <a:schemeClr val="bg1"/>
                </a:solidFill>
              </a:rPr>
              <a:t> v </a:t>
            </a:r>
            <a:r>
              <a:rPr lang="en-US" sz="1200" noProof="0" dirty="0" err="1">
                <a:solidFill>
                  <a:schemeClr val="bg1"/>
                </a:solidFill>
              </a:rPr>
              <a:t>centre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pozornosti</a:t>
            </a:r>
            <a:r>
              <a:rPr lang="en-US" sz="1200" noProof="0" dirty="0">
                <a:solidFill>
                  <a:schemeClr val="bg1"/>
                </a:solidFill>
              </a:rPr>
              <a:t>. </a:t>
            </a:r>
            <a:r>
              <a:rPr lang="en-US" sz="1200" noProof="0" dirty="0" err="1">
                <a:solidFill>
                  <a:schemeClr val="bg1"/>
                </a:solidFill>
              </a:rPr>
              <a:t>Rozdávajte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malé</a:t>
            </a:r>
            <a:r>
              <a:rPr lang="en-US" sz="1200" noProof="0" dirty="0">
                <a:solidFill>
                  <a:schemeClr val="bg1"/>
                </a:solidFill>
              </a:rPr>
              <a:t>, ale </a:t>
            </a:r>
            <a:r>
              <a:rPr lang="en-US" sz="1200" noProof="0" dirty="0" err="1">
                <a:solidFill>
                  <a:schemeClr val="bg1"/>
                </a:solidFill>
              </a:rPr>
              <a:t>praktické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reklamné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predmety</a:t>
            </a:r>
            <a:r>
              <a:rPr lang="en-US" sz="1200" noProof="0" dirty="0">
                <a:solidFill>
                  <a:schemeClr val="bg1"/>
                </a:solidFill>
              </a:rPr>
              <a:t>, </a:t>
            </a:r>
            <a:r>
              <a:rPr lang="en-US" sz="1200" noProof="0" dirty="0" err="1">
                <a:solidFill>
                  <a:schemeClr val="bg1"/>
                </a:solidFill>
              </a:rPr>
              <a:t>ako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sú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kľúčenky</a:t>
            </a:r>
            <a:r>
              <a:rPr lang="en-US" sz="1200" noProof="0" dirty="0">
                <a:solidFill>
                  <a:schemeClr val="bg1"/>
                </a:solidFill>
              </a:rPr>
              <a:t> a </a:t>
            </a:r>
            <a:r>
              <a:rPr lang="en-US" sz="1200" noProof="0" dirty="0" err="1">
                <a:solidFill>
                  <a:schemeClr val="bg1"/>
                </a:solidFill>
              </a:rPr>
              <a:t>perá</a:t>
            </a:r>
            <a:r>
              <a:rPr lang="en-US" sz="1200" noProof="0" dirty="0">
                <a:solidFill>
                  <a:schemeClr val="bg1"/>
                </a:solidFill>
              </a:rPr>
              <a:t>, a </a:t>
            </a:r>
            <a:r>
              <a:rPr lang="en-US" sz="1200" noProof="0" dirty="0" err="1">
                <a:solidFill>
                  <a:schemeClr val="bg1"/>
                </a:solidFill>
              </a:rPr>
              <a:t>sledujte</a:t>
            </a:r>
            <a:r>
              <a:rPr lang="en-US" sz="1200" noProof="0" dirty="0">
                <a:solidFill>
                  <a:schemeClr val="bg1"/>
                </a:solidFill>
              </a:rPr>
              <a:t>, </a:t>
            </a:r>
            <a:r>
              <a:rPr lang="en-US" sz="1200" noProof="0" dirty="0" err="1">
                <a:solidFill>
                  <a:schemeClr val="bg1"/>
                </a:solidFill>
              </a:rPr>
              <a:t>ako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prirodzene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rastie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povedomie</a:t>
            </a:r>
            <a:r>
              <a:rPr lang="en-US" sz="1200" noProof="0" dirty="0">
                <a:solidFill>
                  <a:schemeClr val="bg1"/>
                </a:solidFill>
              </a:rPr>
              <a:t> o </a:t>
            </a:r>
            <a:r>
              <a:rPr lang="en-US" sz="1200" noProof="0" dirty="0" err="1">
                <a:solidFill>
                  <a:schemeClr val="bg1"/>
                </a:solidFill>
              </a:rPr>
              <a:t>vašej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značke</a:t>
            </a:r>
            <a:r>
              <a:rPr lang="en-US" sz="1200" noProof="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2885975"/>
            <a:ext cx="1628633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TriScrap</a:t>
            </a:r>
            <a:b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200" noProof="0" dirty="0">
                <a:ea typeface="Open Sans" panose="020B0606030504020204" pitchFamily="34" charset="0"/>
                <a:cs typeface="Open Sans" panose="020B0606030504020204" pitchFamily="34" charset="0"/>
              </a:rPr>
              <a:t>AP874037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Škrabka na ľad z recyklovaného PS plastu v tvare trojuholníka.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12110" y="12847301"/>
            <a:ext cx="1743863" cy="204767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Miroset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noProof="0" dirty="0">
                <a:ea typeface="Open Sans" panose="020B0606030504020204" pitchFamily="34" charset="0"/>
                <a:cs typeface="Open Sans" panose="020B0606030504020204" pitchFamily="34" charset="0"/>
              </a:rPr>
              <a:t>AP808181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2dielna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darčeková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sada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v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čiernej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papierovej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darčekovej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krabičke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Vrátane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guľôčkového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pera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z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recyklovaného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hliníka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s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pogumovaným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povrchom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a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modrou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náplňou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a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prívesku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na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kľúče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z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recyklovanej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nerezovej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ocele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s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pogumovaným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povrchom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1901815" y="12881279"/>
            <a:ext cx="1870539" cy="15547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Shinely</a:t>
            </a:r>
            <a:b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200" noProof="0" dirty="0">
                <a:ea typeface="Open Sans" panose="020B0606030504020204" pitchFamily="34" charset="0"/>
                <a:cs typeface="Open Sans" panose="020B0606030504020204" pitchFamily="34" charset="0"/>
              </a:rPr>
              <a:t>AP808188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Recyklované hliníkové guľôčkové a dotykové pero s pogumovaným telom a farebnými lesklými kovovými časťami. So špeciálnou vrstvou na zrkadlové gravírovanie zodpovedajúce kovovým častiam. S modrou náplňou.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202487"/>
            <a:ext cx="1628633" cy="1618139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202487"/>
            <a:ext cx="1628633" cy="1618139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202487"/>
            <a:ext cx="1628633" cy="1618139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képernyőkép, háromszög, tervezé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35ED2F1F-5B3A-D0C3-F1B9-0612387FAE5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123" y="11242311"/>
            <a:ext cx="1538489" cy="1538489"/>
          </a:xfrm>
          <a:prstGeom prst="rect">
            <a:avLst/>
          </a:prstGeom>
        </p:spPr>
      </p:pic>
      <p:pic>
        <p:nvPicPr>
          <p:cNvPr id="20" name="Kép 19" descr="A képen íróeszköz, toll, irodaszerek, Kiemelőeszközök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531827AE-EA70-ACD0-3229-6C868B03704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639" y="11269206"/>
            <a:ext cx="1532504" cy="1532504"/>
          </a:xfrm>
          <a:prstGeom prst="rect">
            <a:avLst/>
          </a:prstGeom>
        </p:spPr>
      </p:pic>
      <p:pic>
        <p:nvPicPr>
          <p:cNvPr id="22" name="Kép 21" descr="A képen irodaszerek, Irodai eszköz, kör, tol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27A9102B-B3FF-FB09-1E17-35782314AA8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648" y="11178078"/>
            <a:ext cx="1628632" cy="162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6719</TotalTime>
  <Words>218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165</cp:revision>
  <cp:lastPrinted>2020-10-14T10:13:42Z</cp:lastPrinted>
  <dcterms:created xsi:type="dcterms:W3CDTF">2020-04-21T06:52:21Z</dcterms:created>
  <dcterms:modified xsi:type="dcterms:W3CDTF">2025-02-12T09:53:33Z</dcterms:modified>
  <cp:category/>
</cp:coreProperties>
</file>